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58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75" r:id="rId14"/>
    <p:sldId id="274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280" autoAdjust="0"/>
  </p:normalViewPr>
  <p:slideViewPr>
    <p:cSldViewPr snapToGrid="0">
      <p:cViewPr>
        <p:scale>
          <a:sx n="80" d="100"/>
          <a:sy n="80" d="100"/>
        </p:scale>
        <p:origin x="2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86A1-E6C4-4298-A4E7-1E7ECD57D927}" type="datetimeFigureOut">
              <a:rPr lang="es-CO" smtClean="0"/>
              <a:t>28/11/2016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1144-FFFF-4601-888A-6F9FCEAF36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857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86A1-E6C4-4298-A4E7-1E7ECD57D927}" type="datetimeFigureOut">
              <a:rPr lang="es-CO" smtClean="0"/>
              <a:t>28/11/2016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1144-FFFF-4601-888A-6F9FCEAF36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7610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86A1-E6C4-4298-A4E7-1E7ECD57D927}" type="datetimeFigureOut">
              <a:rPr lang="es-CO" smtClean="0"/>
              <a:t>28/11/2016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1144-FFFF-4601-888A-6F9FCEAF36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3932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86A1-E6C4-4298-A4E7-1E7ECD57D927}" type="datetimeFigureOut">
              <a:rPr lang="es-CO" smtClean="0"/>
              <a:t>28/11/2016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1144-FFFF-4601-888A-6F9FCEAF36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330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86A1-E6C4-4298-A4E7-1E7ECD57D927}" type="datetimeFigureOut">
              <a:rPr lang="es-CO" smtClean="0"/>
              <a:t>28/11/2016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1144-FFFF-4601-888A-6F9FCEAF36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4645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86A1-E6C4-4298-A4E7-1E7ECD57D927}" type="datetimeFigureOut">
              <a:rPr lang="es-CO" smtClean="0"/>
              <a:t>28/11/2016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1144-FFFF-4601-888A-6F9FCEAF36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6171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86A1-E6C4-4298-A4E7-1E7ECD57D927}" type="datetimeFigureOut">
              <a:rPr lang="es-CO" smtClean="0"/>
              <a:t>28/11/2016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1144-FFFF-4601-888A-6F9FCEAF36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558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86A1-E6C4-4298-A4E7-1E7ECD57D927}" type="datetimeFigureOut">
              <a:rPr lang="es-CO" smtClean="0"/>
              <a:t>28/11/2016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1144-FFFF-4601-888A-6F9FCEAF36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92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86A1-E6C4-4298-A4E7-1E7ECD57D927}" type="datetimeFigureOut">
              <a:rPr lang="es-CO" smtClean="0"/>
              <a:t>28/11/2016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1144-FFFF-4601-888A-6F9FCEAF36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4214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86A1-E6C4-4298-A4E7-1E7ECD57D927}" type="datetimeFigureOut">
              <a:rPr lang="es-CO" smtClean="0"/>
              <a:t>28/11/2016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1144-FFFF-4601-888A-6F9FCEAF36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1657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86A1-E6C4-4298-A4E7-1E7ECD57D927}" type="datetimeFigureOut">
              <a:rPr lang="es-CO" smtClean="0"/>
              <a:t>28/11/2016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1144-FFFF-4601-888A-6F9FCEAF36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498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F86A1-E6C4-4298-A4E7-1E7ECD57D927}" type="datetimeFigureOut">
              <a:rPr lang="es-CO" smtClean="0"/>
              <a:t>28/11/2016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C1144-FFFF-4601-888A-6F9FCEAF36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188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846094" y="3782512"/>
            <a:ext cx="6729664" cy="1655762"/>
          </a:xfrm>
        </p:spPr>
        <p:txBody>
          <a:bodyPr>
            <a:normAutofit fontScale="77500" lnSpcReduction="20000"/>
          </a:bodyPr>
          <a:lstStyle/>
          <a:p>
            <a:r>
              <a:rPr lang="es-CO" dirty="0"/>
              <a:t>Presentado por:</a:t>
            </a:r>
          </a:p>
          <a:p>
            <a:r>
              <a:rPr lang="es-CO" dirty="0"/>
              <a:t>Santiago Palacios </a:t>
            </a:r>
          </a:p>
          <a:p>
            <a:r>
              <a:rPr lang="es-CO" dirty="0"/>
              <a:t>Fray Riscanevo</a:t>
            </a:r>
          </a:p>
          <a:p>
            <a:r>
              <a:rPr lang="es-CO" dirty="0" err="1"/>
              <a:t>Duver</a:t>
            </a:r>
            <a:r>
              <a:rPr lang="es-CO" dirty="0"/>
              <a:t> Herrera</a:t>
            </a:r>
          </a:p>
          <a:p>
            <a:r>
              <a:rPr lang="es-CO" dirty="0"/>
              <a:t>Andrés Campos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47329" y="1204526"/>
            <a:ext cx="10420671" cy="156966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Chase-</a:t>
            </a:r>
            <a:r>
              <a:rPr lang="es-ES" sz="96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Square</a:t>
            </a:r>
            <a:endParaRPr lang="es-ES" sz="9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4865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629333" y="2967335"/>
            <a:ext cx="49333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Creando el juego</a:t>
            </a:r>
          </a:p>
        </p:txBody>
      </p:sp>
    </p:spTree>
    <p:extLst>
      <p:ext uri="{BB962C8B-B14F-4D97-AF65-F5344CB8AC3E}">
        <p14:creationId xmlns:p14="http://schemas.microsoft.com/office/powerpoint/2010/main" val="4067536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Jframe</a:t>
            </a:r>
            <a:r>
              <a:rPr lang="es-CO" dirty="0"/>
              <a:t> y </a:t>
            </a:r>
            <a:r>
              <a:rPr lang="es-CO" dirty="0" err="1"/>
              <a:t>presentacion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r="15476" b="5964"/>
          <a:stretch/>
        </p:blipFill>
        <p:spPr>
          <a:xfrm>
            <a:off x="838199" y="1347682"/>
            <a:ext cx="8943475" cy="531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19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Panel menú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0" r="18759" b="5066"/>
          <a:stretch/>
        </p:blipFill>
        <p:spPr>
          <a:xfrm>
            <a:off x="838200" y="1329731"/>
            <a:ext cx="8857343" cy="536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0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0" r="18540" b="4715"/>
          <a:stretch/>
        </p:blipFill>
        <p:spPr>
          <a:xfrm>
            <a:off x="830180" y="964199"/>
            <a:ext cx="9071809" cy="5641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ángulo 4"/>
          <p:cNvSpPr/>
          <p:nvPr/>
        </p:nvSpPr>
        <p:spPr>
          <a:xfrm>
            <a:off x="830179" y="40869"/>
            <a:ext cx="56138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Panel Instrucciones</a:t>
            </a:r>
          </a:p>
        </p:txBody>
      </p:sp>
    </p:spTree>
    <p:extLst>
      <p:ext uri="{BB962C8B-B14F-4D97-AF65-F5344CB8AC3E}">
        <p14:creationId xmlns:p14="http://schemas.microsoft.com/office/powerpoint/2010/main" val="3770866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92954" y="194724"/>
            <a:ext cx="9144000" cy="1170671"/>
          </a:xfrm>
        </p:spPr>
        <p:txBody>
          <a:bodyPr/>
          <a:lstStyle/>
          <a:p>
            <a:r>
              <a:rPr lang="es-CO" dirty="0"/>
              <a:t>Personajes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04" y="1962517"/>
            <a:ext cx="1080000" cy="108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329" y="1962517"/>
            <a:ext cx="1080000" cy="1080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754" y="1962517"/>
            <a:ext cx="1080000" cy="10800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79" y="1962517"/>
            <a:ext cx="1080000" cy="1080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04" y="3345045"/>
            <a:ext cx="1080000" cy="1080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329" y="3345045"/>
            <a:ext cx="1080000" cy="1080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754" y="3345045"/>
            <a:ext cx="1080000" cy="10800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79" y="3345045"/>
            <a:ext cx="1080000" cy="1080000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1969730" y="5022167"/>
            <a:ext cx="7990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/>
              <a:t>Se crean los personajes para que el usuario escoja el de su preferencia</a:t>
            </a:r>
          </a:p>
        </p:txBody>
      </p:sp>
    </p:spTree>
    <p:extLst>
      <p:ext uri="{BB962C8B-B14F-4D97-AF65-F5344CB8AC3E}">
        <p14:creationId xmlns:p14="http://schemas.microsoft.com/office/powerpoint/2010/main" val="4278466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9" r="18759" b="5066"/>
          <a:stretch/>
        </p:blipFill>
        <p:spPr>
          <a:xfrm>
            <a:off x="838200" y="1278930"/>
            <a:ext cx="8847222" cy="53686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38200" y="355600"/>
            <a:ext cx="85512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Panel selección de personajes</a:t>
            </a:r>
          </a:p>
        </p:txBody>
      </p:sp>
    </p:spTree>
    <p:extLst>
      <p:ext uri="{BB962C8B-B14F-4D97-AF65-F5344CB8AC3E}">
        <p14:creationId xmlns:p14="http://schemas.microsoft.com/office/powerpoint/2010/main" val="836749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1" r="18902" b="5530"/>
          <a:stretch/>
        </p:blipFill>
        <p:spPr>
          <a:xfrm>
            <a:off x="793196" y="1378856"/>
            <a:ext cx="8964415" cy="5007429"/>
          </a:xfrm>
        </p:spPr>
      </p:pic>
      <p:sp>
        <p:nvSpPr>
          <p:cNvPr id="7" name="Rectángulo 6"/>
          <p:cNvSpPr/>
          <p:nvPr/>
        </p:nvSpPr>
        <p:spPr>
          <a:xfrm>
            <a:off x="793196" y="455526"/>
            <a:ext cx="75255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Panel selección de colores</a:t>
            </a:r>
          </a:p>
        </p:txBody>
      </p:sp>
    </p:spTree>
    <p:extLst>
      <p:ext uri="{BB962C8B-B14F-4D97-AF65-F5344CB8AC3E}">
        <p14:creationId xmlns:p14="http://schemas.microsoft.com/office/powerpoint/2010/main" val="257940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5" r="19192" b="6093"/>
          <a:stretch/>
        </p:blipFill>
        <p:spPr>
          <a:xfrm>
            <a:off x="881337" y="1219655"/>
            <a:ext cx="8780021" cy="531055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81337" y="296325"/>
            <a:ext cx="66032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Panel selección casillas</a:t>
            </a:r>
          </a:p>
        </p:txBody>
      </p:sp>
    </p:spTree>
    <p:extLst>
      <p:ext uri="{BB962C8B-B14F-4D97-AF65-F5344CB8AC3E}">
        <p14:creationId xmlns:p14="http://schemas.microsoft.com/office/powerpoint/2010/main" val="272986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4" r="18759" b="4809"/>
          <a:stretch/>
        </p:blipFill>
        <p:spPr>
          <a:xfrm>
            <a:off x="728838" y="1474873"/>
            <a:ext cx="9052836" cy="538312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28838" y="428171"/>
            <a:ext cx="34431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Panel juego</a:t>
            </a:r>
          </a:p>
        </p:txBody>
      </p:sp>
    </p:spTree>
    <p:extLst>
      <p:ext uri="{BB962C8B-B14F-4D97-AF65-F5344CB8AC3E}">
        <p14:creationId xmlns:p14="http://schemas.microsoft.com/office/powerpoint/2010/main" val="1942921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2" r="18869" b="5197"/>
          <a:stretch/>
        </p:blipFill>
        <p:spPr>
          <a:xfrm>
            <a:off x="938463" y="1545186"/>
            <a:ext cx="8807116" cy="4999559"/>
          </a:xfrm>
        </p:spPr>
      </p:pic>
      <p:sp>
        <p:nvSpPr>
          <p:cNvPr id="4" name="Rectángulo 3"/>
          <p:cNvSpPr/>
          <p:nvPr/>
        </p:nvSpPr>
        <p:spPr>
          <a:xfrm>
            <a:off x="4435891" y="566241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Jugando</a:t>
            </a:r>
          </a:p>
        </p:txBody>
      </p:sp>
    </p:spTree>
    <p:extLst>
      <p:ext uri="{BB962C8B-B14F-4D97-AF65-F5344CB8AC3E}">
        <p14:creationId xmlns:p14="http://schemas.microsoft.com/office/powerpoint/2010/main" val="38238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dirty="0"/>
              <a:t>Su quería implementar un juego que permitiera realizar el movimiento sobre un tablero y que pudiera ser multijugador.</a:t>
            </a:r>
          </a:p>
          <a:p>
            <a:r>
              <a:rPr lang="es-ES" dirty="0"/>
              <a:t>.El juego consistía en crear una plataforma cuadriculada en donde participen dos a cuatro jugadores donde tendrán que recorrer la mayor cantidad de cuadrados y se pintara de un color específico el jugador que tenga más recuadros pintados será el ganador.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838200" y="657272"/>
            <a:ext cx="13997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Idea</a:t>
            </a:r>
          </a:p>
        </p:txBody>
      </p:sp>
    </p:spTree>
    <p:extLst>
      <p:ext uri="{BB962C8B-B14F-4D97-AF65-F5344CB8AC3E}">
        <p14:creationId xmlns:p14="http://schemas.microsoft.com/office/powerpoint/2010/main" val="399565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774535" y="2967335"/>
            <a:ext cx="46429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Requerimientos</a:t>
            </a:r>
            <a:endParaRPr lang="es-E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3737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131266"/>
              </p:ext>
            </p:extLst>
          </p:nvPr>
        </p:nvGraphicFramePr>
        <p:xfrm>
          <a:off x="1" y="1"/>
          <a:ext cx="12191999" cy="7168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970">
                  <a:extLst>
                    <a:ext uri="{9D8B030D-6E8A-4147-A177-3AD203B41FA5}">
                      <a16:colId xmlns:a16="http://schemas.microsoft.com/office/drawing/2014/main" val="2717248469"/>
                    </a:ext>
                  </a:extLst>
                </a:gridCol>
                <a:gridCol w="1553029">
                  <a:extLst>
                    <a:ext uri="{9D8B030D-6E8A-4147-A177-3AD203B41FA5}">
                      <a16:colId xmlns:a16="http://schemas.microsoft.com/office/drawing/2014/main" val="167813924"/>
                    </a:ext>
                  </a:extLst>
                </a:gridCol>
                <a:gridCol w="740229">
                  <a:extLst>
                    <a:ext uri="{9D8B030D-6E8A-4147-A177-3AD203B41FA5}">
                      <a16:colId xmlns:a16="http://schemas.microsoft.com/office/drawing/2014/main" val="2536148782"/>
                    </a:ext>
                  </a:extLst>
                </a:gridCol>
                <a:gridCol w="3236685">
                  <a:extLst>
                    <a:ext uri="{9D8B030D-6E8A-4147-A177-3AD203B41FA5}">
                      <a16:colId xmlns:a16="http://schemas.microsoft.com/office/drawing/2014/main" val="2188004364"/>
                    </a:ext>
                  </a:extLst>
                </a:gridCol>
                <a:gridCol w="4847772">
                  <a:extLst>
                    <a:ext uri="{9D8B030D-6E8A-4147-A177-3AD203B41FA5}">
                      <a16:colId xmlns:a16="http://schemas.microsoft.com/office/drawing/2014/main" val="581913826"/>
                    </a:ext>
                  </a:extLst>
                </a:gridCol>
                <a:gridCol w="1335314">
                  <a:extLst>
                    <a:ext uri="{9D8B030D-6E8A-4147-A177-3AD203B41FA5}">
                      <a16:colId xmlns:a16="http://schemas.microsoft.com/office/drawing/2014/main" val="2345212666"/>
                    </a:ext>
                  </a:extLst>
                </a:gridCol>
              </a:tblGrid>
              <a:tr h="395035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err="1"/>
                        <a:t>Description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err="1"/>
                        <a:t>Type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err="1"/>
                        <a:t>Rationale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err="1"/>
                        <a:t>Fit</a:t>
                      </a:r>
                      <a:r>
                        <a:rPr lang="es-CO" dirty="0"/>
                        <a:t> </a:t>
                      </a:r>
                      <a:r>
                        <a:rPr lang="es-CO" dirty="0" err="1"/>
                        <a:t>Criterion</a:t>
                      </a:r>
                      <a:r>
                        <a:rPr lang="es-CO" dirty="0"/>
                        <a:t> / Test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err="1"/>
                        <a:t>Fit</a:t>
                      </a:r>
                      <a:r>
                        <a:rPr lang="es-CO" dirty="0"/>
                        <a:t> </a:t>
                      </a:r>
                      <a:r>
                        <a:rPr lang="es-CO" dirty="0" err="1"/>
                        <a:t>Criterion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37373"/>
                  </a:ext>
                </a:extLst>
              </a:tr>
              <a:tr h="862651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Realizar apertura y cierre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Permite al usuario ingreso y cierre de la aplicación.  - Interfaz amigable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El usuario podrá ingresar y cerrar la aplicación de forma sencilla y amigable. 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039676"/>
                  </a:ext>
                </a:extLst>
              </a:tr>
              <a:tr h="862651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Jugadores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El permitir que jueguen dos o cuatro jugadores dará funcionalidad a la aplicación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Los jugadores compartirán una misma matriz para moverse libremente, e interactuar. Se requiere mínimo dos jugadores por cada juego.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692665"/>
                  </a:ext>
                </a:extLst>
              </a:tr>
              <a:tr h="862651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err="1"/>
                        <a:t>Jugabilidad</a:t>
                      </a:r>
                      <a:r>
                        <a:rPr lang="es-CO" dirty="0"/>
                        <a:t> (Movimientos)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Mover a los jugadores permitirá el desarrollo del juego 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Se debe permitir el libre movimiento del jugador en movimientos horizontales o verticales por toda la cuadrícula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59050"/>
                  </a:ext>
                </a:extLst>
              </a:tr>
              <a:tr h="862651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err="1"/>
                        <a:t>Jugabilidad</a:t>
                      </a:r>
                      <a:r>
                        <a:rPr lang="es-CO" dirty="0"/>
                        <a:t> (Plataforma)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Cada jugador llevara un color distintivo que le permita identificarse en la plataforma 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Cada jugador al pasar sobre una casilla ya marcada deberá sobrescribir ésta con su propio color para "robarle" la casilla al contendor 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5483470"/>
                  </a:ext>
                </a:extLst>
              </a:tr>
              <a:tr h="862651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Personalización del jugador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err="1"/>
                        <a:t>Nf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Permitir seleccionar el color y el jugador para darle mas </a:t>
                      </a:r>
                      <a:r>
                        <a:rPr lang="es-ES" dirty="0" err="1"/>
                        <a:t>personificacion</a:t>
                      </a:r>
                      <a:r>
                        <a:rPr lang="es-ES" dirty="0"/>
                        <a:t> al  juego 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Cada jugador al iniciar el juego se le permitirá seleccionar el color entre unos determinados al igual que el diseño del jugador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328327"/>
                  </a:ext>
                </a:extLst>
              </a:tr>
              <a:tr h="862651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Periodo del juego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Indicar un periodo de </a:t>
                      </a:r>
                      <a:r>
                        <a:rPr lang="es-ES" dirty="0" err="1"/>
                        <a:t>jugabilidad</a:t>
                      </a:r>
                      <a:r>
                        <a:rPr lang="es-ES" dirty="0"/>
                        <a:t> limitara el tiempo 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Al rellenarse todos los colores de la cuadricula o se </a:t>
                      </a:r>
                      <a:r>
                        <a:rPr lang="es-ES" dirty="0" err="1"/>
                        <a:t>finalize</a:t>
                      </a:r>
                      <a:r>
                        <a:rPr lang="es-ES" dirty="0"/>
                        <a:t> el tiempo limite el juego deberá finalizar e indicar cual jugador es el ganador 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567656"/>
                  </a:ext>
                </a:extLst>
              </a:tr>
              <a:tr h="1287058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Súper poderes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NF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Brindar mejoras a los jugadores hará el juego mas dinámico 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Se </a:t>
                      </a:r>
                      <a:r>
                        <a:rPr lang="es-ES" dirty="0" err="1"/>
                        <a:t>distribuiran</a:t>
                      </a:r>
                      <a:r>
                        <a:rPr lang="es-ES" dirty="0"/>
                        <a:t> poderes aleatoriamente en la plataforma que mejoraran </a:t>
                      </a:r>
                      <a:r>
                        <a:rPr lang="es-ES" dirty="0" err="1"/>
                        <a:t>caracterizticas</a:t>
                      </a:r>
                      <a:r>
                        <a:rPr lang="es-ES" dirty="0"/>
                        <a:t> de los jugadores.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II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61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507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524000" y="2584173"/>
            <a:ext cx="871992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Implementación</a:t>
            </a:r>
            <a:endParaRPr lang="es-ES" sz="9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3018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424070" y="1961322"/>
            <a:ext cx="41081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ventana : </a:t>
            </a:r>
            <a:r>
              <a:rPr lang="es-CO" dirty="0" err="1"/>
              <a:t>JFrame</a:t>
            </a:r>
            <a:endParaRPr lang="es-CO" dirty="0"/>
          </a:p>
          <a:p>
            <a:r>
              <a:rPr lang="es-CO" dirty="0"/>
              <a:t>casillas : </a:t>
            </a:r>
            <a:r>
              <a:rPr lang="es-CO" dirty="0" err="1"/>
              <a:t>int</a:t>
            </a:r>
            <a:endParaRPr lang="es-CO" dirty="0"/>
          </a:p>
          <a:p>
            <a:r>
              <a:rPr lang="es-CO" dirty="0" err="1"/>
              <a:t>panelPresentacion</a:t>
            </a:r>
            <a:r>
              <a:rPr lang="es-CO" dirty="0"/>
              <a:t> : </a:t>
            </a:r>
            <a:r>
              <a:rPr lang="es-CO" dirty="0" err="1"/>
              <a:t>JPanel</a:t>
            </a:r>
            <a:endParaRPr lang="es-CO" dirty="0"/>
          </a:p>
          <a:p>
            <a:r>
              <a:rPr lang="es-CO" dirty="0"/>
              <a:t>iniciar : </a:t>
            </a:r>
            <a:r>
              <a:rPr lang="es-CO" dirty="0" err="1"/>
              <a:t>JButton</a:t>
            </a:r>
            <a:endParaRPr lang="es-CO" dirty="0"/>
          </a:p>
          <a:p>
            <a:r>
              <a:rPr lang="es-CO" dirty="0" err="1"/>
              <a:t>fondoPresentacion</a:t>
            </a:r>
            <a:r>
              <a:rPr lang="es-CO" dirty="0"/>
              <a:t> : </a:t>
            </a:r>
            <a:r>
              <a:rPr lang="es-CO" dirty="0" err="1"/>
              <a:t>JLabel</a:t>
            </a:r>
            <a:endParaRPr lang="es-CO" dirty="0"/>
          </a:p>
          <a:p>
            <a:r>
              <a:rPr lang="es-CO" dirty="0" err="1"/>
              <a:t>imagenFondoPres</a:t>
            </a:r>
            <a:r>
              <a:rPr lang="es-CO" dirty="0"/>
              <a:t> : </a:t>
            </a:r>
            <a:r>
              <a:rPr lang="es-CO" dirty="0" err="1"/>
              <a:t>ImageIcon</a:t>
            </a:r>
            <a:endParaRPr lang="es-CO" dirty="0"/>
          </a:p>
          <a:p>
            <a:r>
              <a:rPr lang="es-CO" dirty="0" err="1"/>
              <a:t>panelMenu</a:t>
            </a:r>
            <a:r>
              <a:rPr lang="es-CO" dirty="0"/>
              <a:t> : </a:t>
            </a:r>
            <a:r>
              <a:rPr lang="es-CO" dirty="0" err="1"/>
              <a:t>JPanel</a:t>
            </a:r>
            <a:endParaRPr lang="es-CO" dirty="0"/>
          </a:p>
          <a:p>
            <a:r>
              <a:rPr lang="es-CO" dirty="0"/>
              <a:t>botones[0..*] : </a:t>
            </a:r>
            <a:r>
              <a:rPr lang="es-CO" dirty="0" err="1"/>
              <a:t>JButton</a:t>
            </a:r>
            <a:endParaRPr lang="es-CO" dirty="0"/>
          </a:p>
          <a:p>
            <a:r>
              <a:rPr lang="es-CO" dirty="0" err="1"/>
              <a:t>fondoMenu</a:t>
            </a:r>
            <a:r>
              <a:rPr lang="es-CO" dirty="0"/>
              <a:t> : </a:t>
            </a:r>
            <a:r>
              <a:rPr lang="es-CO" dirty="0" err="1"/>
              <a:t>JLabel</a:t>
            </a:r>
            <a:endParaRPr lang="es-CO" dirty="0"/>
          </a:p>
          <a:p>
            <a:r>
              <a:rPr lang="es-CO" dirty="0"/>
              <a:t>multijugador : </a:t>
            </a:r>
            <a:r>
              <a:rPr lang="es-CO" dirty="0" err="1"/>
              <a:t>JLabel</a:t>
            </a:r>
            <a:endParaRPr lang="es-CO" dirty="0"/>
          </a:p>
          <a:p>
            <a:r>
              <a:rPr lang="es-CO" dirty="0" err="1"/>
              <a:t>imagenFondoMenu</a:t>
            </a:r>
            <a:r>
              <a:rPr lang="es-CO" dirty="0"/>
              <a:t> : </a:t>
            </a:r>
            <a:r>
              <a:rPr lang="es-CO" dirty="0" err="1"/>
              <a:t>ImageIcon</a:t>
            </a:r>
            <a:endParaRPr lang="es-CO" dirty="0"/>
          </a:p>
          <a:p>
            <a:r>
              <a:rPr lang="es-CO" dirty="0" err="1"/>
              <a:t>panelInstrucciones</a:t>
            </a:r>
            <a:r>
              <a:rPr lang="es-CO" dirty="0"/>
              <a:t> : </a:t>
            </a:r>
            <a:r>
              <a:rPr lang="es-CO" dirty="0" err="1"/>
              <a:t>JPanel</a:t>
            </a:r>
            <a:endParaRPr lang="es-CO" dirty="0"/>
          </a:p>
          <a:p>
            <a:r>
              <a:rPr lang="es-CO" dirty="0"/>
              <a:t>regresar : </a:t>
            </a:r>
            <a:r>
              <a:rPr lang="es-CO" dirty="0" err="1"/>
              <a:t>JButton</a:t>
            </a:r>
            <a:endParaRPr lang="es-CO" dirty="0"/>
          </a:p>
          <a:p>
            <a:r>
              <a:rPr lang="es-CO" dirty="0" err="1"/>
              <a:t>panelJugar</a:t>
            </a:r>
            <a:r>
              <a:rPr lang="es-CO" dirty="0"/>
              <a:t> : </a:t>
            </a:r>
            <a:r>
              <a:rPr lang="es-CO" dirty="0" err="1"/>
              <a:t>JPanel</a:t>
            </a:r>
            <a:endParaRPr lang="es-CO" dirty="0"/>
          </a:p>
          <a:p>
            <a:r>
              <a:rPr lang="es-CO" dirty="0" err="1"/>
              <a:t>modoMultijugador</a:t>
            </a:r>
            <a:r>
              <a:rPr lang="es-CO" dirty="0"/>
              <a:t>[0..*] : </a:t>
            </a:r>
            <a:r>
              <a:rPr lang="es-CO" dirty="0" err="1"/>
              <a:t>JButton</a:t>
            </a:r>
            <a:endParaRPr lang="es-CO" dirty="0"/>
          </a:p>
          <a:p>
            <a:r>
              <a:rPr lang="es-CO" dirty="0"/>
              <a:t>modo : </a:t>
            </a:r>
            <a:r>
              <a:rPr lang="es-CO" dirty="0" err="1"/>
              <a:t>int</a:t>
            </a:r>
            <a:endParaRPr lang="es-CO" dirty="0"/>
          </a:p>
          <a:p>
            <a:endParaRPr lang="es-CO" dirty="0"/>
          </a:p>
        </p:txBody>
      </p:sp>
      <p:sp>
        <p:nvSpPr>
          <p:cNvPr id="7" name="CuadroTexto 6"/>
          <p:cNvSpPr txBox="1"/>
          <p:nvPr/>
        </p:nvSpPr>
        <p:spPr>
          <a:xfrm>
            <a:off x="3816626" y="1961322"/>
            <a:ext cx="35780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panelDosJugadores</a:t>
            </a:r>
            <a:r>
              <a:rPr lang="es-CO" dirty="0"/>
              <a:t> : </a:t>
            </a:r>
            <a:r>
              <a:rPr lang="es-CO" dirty="0" err="1"/>
              <a:t>JPanel</a:t>
            </a:r>
            <a:endParaRPr lang="es-CO" dirty="0"/>
          </a:p>
          <a:p>
            <a:r>
              <a:rPr lang="es-CO" dirty="0" err="1"/>
              <a:t>personajeDos</a:t>
            </a:r>
            <a:r>
              <a:rPr lang="es-CO" dirty="0"/>
              <a:t>[0..*] : </a:t>
            </a:r>
            <a:r>
              <a:rPr lang="es-CO" dirty="0" err="1"/>
              <a:t>JButton</a:t>
            </a:r>
            <a:endParaRPr lang="es-CO" dirty="0"/>
          </a:p>
          <a:p>
            <a:r>
              <a:rPr lang="es-CO" dirty="0" err="1"/>
              <a:t>mario</a:t>
            </a:r>
            <a:r>
              <a:rPr lang="es-CO" dirty="0"/>
              <a:t> : </a:t>
            </a:r>
            <a:r>
              <a:rPr lang="es-CO" dirty="0" err="1"/>
              <a:t>boolean</a:t>
            </a:r>
            <a:endParaRPr lang="es-CO" dirty="0"/>
          </a:p>
          <a:p>
            <a:r>
              <a:rPr lang="es-CO" dirty="0"/>
              <a:t>link : </a:t>
            </a:r>
            <a:r>
              <a:rPr lang="es-CO" dirty="0" err="1"/>
              <a:t>boolean</a:t>
            </a:r>
            <a:endParaRPr lang="es-CO" dirty="0"/>
          </a:p>
          <a:p>
            <a:r>
              <a:rPr lang="es-CO" dirty="0" err="1"/>
              <a:t>crash</a:t>
            </a:r>
            <a:r>
              <a:rPr lang="es-CO" dirty="0"/>
              <a:t> : </a:t>
            </a:r>
            <a:r>
              <a:rPr lang="es-CO" dirty="0" err="1"/>
              <a:t>boolean</a:t>
            </a:r>
            <a:endParaRPr lang="es-CO" dirty="0"/>
          </a:p>
          <a:p>
            <a:r>
              <a:rPr lang="es-CO" dirty="0" err="1"/>
              <a:t>sonic</a:t>
            </a:r>
            <a:r>
              <a:rPr lang="es-CO" dirty="0"/>
              <a:t> : </a:t>
            </a:r>
            <a:r>
              <a:rPr lang="es-CO" dirty="0" err="1"/>
              <a:t>boolean</a:t>
            </a:r>
            <a:endParaRPr lang="es-CO" dirty="0"/>
          </a:p>
          <a:p>
            <a:r>
              <a:rPr lang="es-CO" dirty="0"/>
              <a:t>jugador1 : </a:t>
            </a:r>
            <a:r>
              <a:rPr lang="es-CO" dirty="0" err="1"/>
              <a:t>ImageIcon</a:t>
            </a:r>
            <a:endParaRPr lang="es-CO" dirty="0"/>
          </a:p>
          <a:p>
            <a:r>
              <a:rPr lang="es-CO" dirty="0"/>
              <a:t>jugador2 : </a:t>
            </a:r>
            <a:r>
              <a:rPr lang="es-CO" dirty="0" err="1"/>
              <a:t>ImageIcon</a:t>
            </a:r>
            <a:endParaRPr lang="es-CO" dirty="0"/>
          </a:p>
          <a:p>
            <a:r>
              <a:rPr lang="es-CO" dirty="0"/>
              <a:t>p1 : </a:t>
            </a:r>
            <a:r>
              <a:rPr lang="es-CO" dirty="0" err="1"/>
              <a:t>int</a:t>
            </a:r>
            <a:endParaRPr lang="es-CO" dirty="0"/>
          </a:p>
          <a:p>
            <a:r>
              <a:rPr lang="es-CO" dirty="0"/>
              <a:t>p2 : </a:t>
            </a:r>
            <a:r>
              <a:rPr lang="es-CO" dirty="0" err="1"/>
              <a:t>int</a:t>
            </a:r>
            <a:endParaRPr lang="es-CO" dirty="0"/>
          </a:p>
          <a:p>
            <a:r>
              <a:rPr lang="es-CO" dirty="0"/>
              <a:t>personajes : </a:t>
            </a:r>
            <a:r>
              <a:rPr lang="es-CO" dirty="0" err="1"/>
              <a:t>JLabel</a:t>
            </a:r>
            <a:endParaRPr lang="es-CO" dirty="0"/>
          </a:p>
          <a:p>
            <a:r>
              <a:rPr lang="es-CO" dirty="0" err="1"/>
              <a:t>panelCuatroJugadores</a:t>
            </a:r>
            <a:r>
              <a:rPr lang="es-CO" dirty="0"/>
              <a:t> : </a:t>
            </a:r>
            <a:r>
              <a:rPr lang="es-CO" dirty="0" err="1"/>
              <a:t>JPanel</a:t>
            </a:r>
            <a:endParaRPr lang="es-CO" dirty="0"/>
          </a:p>
          <a:p>
            <a:r>
              <a:rPr lang="es-CO" dirty="0" err="1"/>
              <a:t>personajeCuatro</a:t>
            </a:r>
            <a:r>
              <a:rPr lang="es-CO" dirty="0"/>
              <a:t>[0..*] : </a:t>
            </a:r>
            <a:r>
              <a:rPr lang="es-CO" dirty="0" err="1"/>
              <a:t>JButton</a:t>
            </a:r>
            <a:endParaRPr lang="es-CO" dirty="0"/>
          </a:p>
          <a:p>
            <a:r>
              <a:rPr lang="es-CO" dirty="0"/>
              <a:t>jugador3 : </a:t>
            </a:r>
            <a:r>
              <a:rPr lang="es-CO" dirty="0" err="1"/>
              <a:t>ImageIcon</a:t>
            </a:r>
            <a:endParaRPr lang="es-CO" dirty="0"/>
          </a:p>
          <a:p>
            <a:r>
              <a:rPr lang="es-CO" dirty="0"/>
              <a:t>jugador4 : </a:t>
            </a:r>
            <a:r>
              <a:rPr lang="es-CO" dirty="0" err="1"/>
              <a:t>ImageIcon</a:t>
            </a:r>
            <a:endParaRPr lang="es-CO" dirty="0"/>
          </a:p>
          <a:p>
            <a:r>
              <a:rPr lang="es-CO" dirty="0"/>
              <a:t>p3 : </a:t>
            </a:r>
            <a:r>
              <a:rPr lang="es-CO" dirty="0" err="1"/>
              <a:t>int</a:t>
            </a:r>
            <a:endParaRPr lang="es-CO" dirty="0"/>
          </a:p>
          <a:p>
            <a:endParaRPr lang="es-CO" dirty="0"/>
          </a:p>
        </p:txBody>
      </p:sp>
      <p:sp>
        <p:nvSpPr>
          <p:cNvPr id="10" name="CuadroTexto 9"/>
          <p:cNvSpPr txBox="1"/>
          <p:nvPr/>
        </p:nvSpPr>
        <p:spPr>
          <a:xfrm>
            <a:off x="7298635" y="2093843"/>
            <a:ext cx="40551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p4 : </a:t>
            </a:r>
            <a:r>
              <a:rPr lang="es-CO" dirty="0" err="1"/>
              <a:t>int</a:t>
            </a:r>
            <a:endParaRPr lang="es-CO" dirty="0"/>
          </a:p>
          <a:p>
            <a:r>
              <a:rPr lang="es-CO" dirty="0" err="1"/>
              <a:t>panelColores</a:t>
            </a:r>
            <a:r>
              <a:rPr lang="es-CO" dirty="0"/>
              <a:t> : </a:t>
            </a:r>
            <a:r>
              <a:rPr lang="es-CO" dirty="0" err="1"/>
              <a:t>JPanel</a:t>
            </a:r>
            <a:endParaRPr lang="es-CO" dirty="0"/>
          </a:p>
          <a:p>
            <a:r>
              <a:rPr lang="es-CO" dirty="0"/>
              <a:t>colores[0..*] : </a:t>
            </a:r>
            <a:r>
              <a:rPr lang="es-CO" dirty="0" err="1"/>
              <a:t>JButton</a:t>
            </a:r>
            <a:endParaRPr lang="es-CO" dirty="0"/>
          </a:p>
          <a:p>
            <a:r>
              <a:rPr lang="es-CO" dirty="0"/>
              <a:t>azul : </a:t>
            </a:r>
            <a:r>
              <a:rPr lang="es-CO" dirty="0" err="1"/>
              <a:t>boolean</a:t>
            </a:r>
            <a:endParaRPr lang="es-CO" dirty="0"/>
          </a:p>
          <a:p>
            <a:r>
              <a:rPr lang="es-CO" dirty="0"/>
              <a:t>amarillo : </a:t>
            </a:r>
            <a:r>
              <a:rPr lang="es-CO" dirty="0" err="1"/>
              <a:t>boolean</a:t>
            </a:r>
            <a:endParaRPr lang="es-CO" dirty="0"/>
          </a:p>
          <a:p>
            <a:r>
              <a:rPr lang="es-CO" dirty="0"/>
              <a:t>morado : </a:t>
            </a:r>
            <a:r>
              <a:rPr lang="es-CO" dirty="0" err="1"/>
              <a:t>boolean</a:t>
            </a:r>
            <a:endParaRPr lang="es-CO" dirty="0"/>
          </a:p>
          <a:p>
            <a:r>
              <a:rPr lang="es-CO" dirty="0"/>
              <a:t>naranja : </a:t>
            </a:r>
            <a:r>
              <a:rPr lang="es-CO" dirty="0" err="1"/>
              <a:t>boolean</a:t>
            </a:r>
            <a:endParaRPr lang="es-CO" dirty="0"/>
          </a:p>
          <a:p>
            <a:r>
              <a:rPr lang="es-CO" dirty="0"/>
              <a:t>color1 : </a:t>
            </a:r>
            <a:r>
              <a:rPr lang="es-CO" dirty="0" err="1"/>
              <a:t>ImageIcon</a:t>
            </a:r>
            <a:endParaRPr lang="es-CO" dirty="0"/>
          </a:p>
          <a:p>
            <a:r>
              <a:rPr lang="es-CO" dirty="0"/>
              <a:t>color2 : </a:t>
            </a:r>
            <a:r>
              <a:rPr lang="es-CO" dirty="0" err="1"/>
              <a:t>ImageIcon</a:t>
            </a:r>
            <a:endParaRPr lang="es-CO" dirty="0"/>
          </a:p>
          <a:p>
            <a:r>
              <a:rPr lang="es-CO" dirty="0"/>
              <a:t>c1 : </a:t>
            </a:r>
            <a:r>
              <a:rPr lang="es-CO" dirty="0" err="1"/>
              <a:t>int</a:t>
            </a:r>
            <a:endParaRPr lang="es-CO" dirty="0"/>
          </a:p>
          <a:p>
            <a:r>
              <a:rPr lang="es-CO" dirty="0"/>
              <a:t>c2 : </a:t>
            </a:r>
            <a:r>
              <a:rPr lang="es-CO" dirty="0" err="1"/>
              <a:t>int</a:t>
            </a:r>
            <a:endParaRPr lang="es-CO" dirty="0"/>
          </a:p>
          <a:p>
            <a:r>
              <a:rPr lang="es-CO" dirty="0"/>
              <a:t>colores : </a:t>
            </a:r>
            <a:r>
              <a:rPr lang="es-CO" dirty="0" err="1"/>
              <a:t>JLabel</a:t>
            </a:r>
            <a:endParaRPr lang="es-CO" dirty="0"/>
          </a:p>
          <a:p>
            <a:r>
              <a:rPr lang="es-CO" dirty="0"/>
              <a:t>cont1 : </a:t>
            </a:r>
            <a:r>
              <a:rPr lang="es-CO" dirty="0" err="1"/>
              <a:t>int</a:t>
            </a:r>
            <a:endParaRPr lang="es-CO" dirty="0"/>
          </a:p>
          <a:p>
            <a:r>
              <a:rPr lang="es-CO" dirty="0"/>
              <a:t>cont2 : </a:t>
            </a:r>
            <a:r>
              <a:rPr lang="es-CO" dirty="0" err="1"/>
              <a:t>int</a:t>
            </a:r>
            <a:endParaRPr lang="es-CO" dirty="0"/>
          </a:p>
          <a:p>
            <a:r>
              <a:rPr lang="es-CO" dirty="0"/>
              <a:t>panel4Colores : </a:t>
            </a:r>
            <a:r>
              <a:rPr lang="es-CO" dirty="0" err="1"/>
              <a:t>JPanel</a:t>
            </a:r>
            <a:endParaRPr lang="es-CO" dirty="0"/>
          </a:p>
          <a:p>
            <a:endParaRPr lang="es-CO" dirty="0"/>
          </a:p>
        </p:txBody>
      </p:sp>
      <p:sp>
        <p:nvSpPr>
          <p:cNvPr id="11" name="Rectángulo 10"/>
          <p:cNvSpPr/>
          <p:nvPr/>
        </p:nvSpPr>
        <p:spPr>
          <a:xfrm>
            <a:off x="398198" y="524924"/>
            <a:ext cx="45960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Variables a usar</a:t>
            </a:r>
          </a:p>
        </p:txBody>
      </p:sp>
    </p:spTree>
    <p:extLst>
      <p:ext uri="{BB962C8B-B14F-4D97-AF65-F5344CB8AC3E}">
        <p14:creationId xmlns:p14="http://schemas.microsoft.com/office/powerpoint/2010/main" val="20020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675861"/>
            <a:ext cx="3322983" cy="5501102"/>
          </a:xfrm>
        </p:spPr>
        <p:txBody>
          <a:bodyPr>
            <a:normAutofit fontScale="92500" lnSpcReduction="10000"/>
          </a:bodyPr>
          <a:lstStyle/>
          <a:p>
            <a:r>
              <a:rPr lang="es-CO" sz="1800" dirty="0"/>
              <a:t>colores4[0..*] : </a:t>
            </a:r>
            <a:r>
              <a:rPr lang="es-CO" sz="1800" dirty="0" err="1"/>
              <a:t>JButton</a:t>
            </a:r>
            <a:endParaRPr lang="es-CO" sz="1800" dirty="0"/>
          </a:p>
          <a:p>
            <a:r>
              <a:rPr lang="es-CO" sz="1800" dirty="0"/>
              <a:t>color3 : </a:t>
            </a:r>
            <a:r>
              <a:rPr lang="es-CO" sz="1800" dirty="0" err="1"/>
              <a:t>ImageIcon</a:t>
            </a:r>
            <a:endParaRPr lang="es-CO" sz="1800" dirty="0"/>
          </a:p>
          <a:p>
            <a:r>
              <a:rPr lang="es-CO" sz="1800" dirty="0"/>
              <a:t>color4 : </a:t>
            </a:r>
            <a:r>
              <a:rPr lang="es-CO" sz="1800" dirty="0" err="1"/>
              <a:t>ImageIcon</a:t>
            </a:r>
            <a:endParaRPr lang="es-CO" sz="1800" dirty="0"/>
          </a:p>
          <a:p>
            <a:r>
              <a:rPr lang="es-CO" sz="1800" dirty="0"/>
              <a:t>porcentajep1 : </a:t>
            </a:r>
            <a:r>
              <a:rPr lang="es-CO" sz="1800" dirty="0" err="1"/>
              <a:t>JLabel</a:t>
            </a:r>
            <a:endParaRPr lang="es-CO" sz="1800" dirty="0"/>
          </a:p>
          <a:p>
            <a:r>
              <a:rPr lang="es-CO" sz="1800" dirty="0"/>
              <a:t>porcentajep2 : </a:t>
            </a:r>
            <a:r>
              <a:rPr lang="es-CO" sz="1800" dirty="0" err="1"/>
              <a:t>JLabel</a:t>
            </a:r>
            <a:endParaRPr lang="es-CO" sz="1800" dirty="0"/>
          </a:p>
          <a:p>
            <a:r>
              <a:rPr lang="es-CO" sz="1800" dirty="0"/>
              <a:t>c3 : </a:t>
            </a:r>
            <a:r>
              <a:rPr lang="es-CO" sz="1800" dirty="0" err="1"/>
              <a:t>int</a:t>
            </a:r>
            <a:endParaRPr lang="es-CO" sz="1800" dirty="0"/>
          </a:p>
          <a:p>
            <a:r>
              <a:rPr lang="es-CO" sz="1800" dirty="0"/>
              <a:t>c4 : </a:t>
            </a:r>
            <a:r>
              <a:rPr lang="es-CO" sz="1800" dirty="0" err="1"/>
              <a:t>int</a:t>
            </a:r>
            <a:endParaRPr lang="es-CO" sz="1800" dirty="0"/>
          </a:p>
          <a:p>
            <a:r>
              <a:rPr lang="es-CO" sz="1800" dirty="0"/>
              <a:t>cont3 : </a:t>
            </a:r>
            <a:r>
              <a:rPr lang="es-CO" sz="1800" dirty="0" err="1"/>
              <a:t>int</a:t>
            </a:r>
            <a:endParaRPr lang="es-CO" sz="1800" dirty="0"/>
          </a:p>
          <a:p>
            <a:r>
              <a:rPr lang="es-CO" sz="1800" dirty="0" err="1"/>
              <a:t>cont</a:t>
            </a:r>
            <a:r>
              <a:rPr lang="es-CO" sz="1800" dirty="0"/>
              <a:t> : </a:t>
            </a:r>
            <a:r>
              <a:rPr lang="es-CO" sz="1800" dirty="0" err="1"/>
              <a:t>int</a:t>
            </a:r>
            <a:endParaRPr lang="es-CO" sz="1800" dirty="0"/>
          </a:p>
          <a:p>
            <a:r>
              <a:rPr lang="es-CO" sz="1800" dirty="0"/>
              <a:t>panelJuego2 : </a:t>
            </a:r>
            <a:r>
              <a:rPr lang="es-CO" sz="1800" dirty="0" err="1"/>
              <a:t>JPanel</a:t>
            </a:r>
            <a:endParaRPr lang="es-CO" sz="1800" dirty="0"/>
          </a:p>
          <a:p>
            <a:r>
              <a:rPr lang="es-CO" sz="1800" dirty="0"/>
              <a:t>panelJuego4 : </a:t>
            </a:r>
            <a:r>
              <a:rPr lang="es-CO" sz="1800" dirty="0" err="1"/>
              <a:t>JPanel</a:t>
            </a:r>
            <a:endParaRPr lang="es-CO" sz="1800" dirty="0"/>
          </a:p>
          <a:p>
            <a:r>
              <a:rPr lang="es-CO" sz="1800" dirty="0"/>
              <a:t>porcentajep3 : </a:t>
            </a:r>
            <a:r>
              <a:rPr lang="es-CO" sz="1800" dirty="0" err="1"/>
              <a:t>JLabel</a:t>
            </a:r>
            <a:endParaRPr lang="es-CO" sz="1800" dirty="0"/>
          </a:p>
          <a:p>
            <a:r>
              <a:rPr lang="es-CO" sz="1800" dirty="0"/>
              <a:t>porcentajep4 : </a:t>
            </a:r>
            <a:r>
              <a:rPr lang="es-CO" sz="1800" dirty="0" err="1"/>
              <a:t>JLabel</a:t>
            </a:r>
            <a:endParaRPr lang="es-CO" sz="1800" dirty="0"/>
          </a:p>
          <a:p>
            <a:r>
              <a:rPr lang="es-CO" sz="1800" dirty="0" err="1"/>
              <a:t>mat</a:t>
            </a:r>
            <a:r>
              <a:rPr lang="es-CO" sz="1800" dirty="0"/>
              <a:t>[0..*,0..*] : </a:t>
            </a:r>
            <a:r>
              <a:rPr lang="es-CO" sz="1800" dirty="0" err="1"/>
              <a:t>int</a:t>
            </a:r>
            <a:endParaRPr lang="es-CO" sz="1800" dirty="0"/>
          </a:p>
          <a:p>
            <a:r>
              <a:rPr lang="es-CO" sz="1800" dirty="0"/>
              <a:t>matriz[0..*,0..*] : </a:t>
            </a:r>
            <a:r>
              <a:rPr lang="es-CO" sz="1800" dirty="0" err="1"/>
              <a:t>JLabel</a:t>
            </a:r>
            <a:endParaRPr lang="es-CO" sz="1800" dirty="0"/>
          </a:p>
          <a:p>
            <a:r>
              <a:rPr lang="es-CO" sz="1800" dirty="0" err="1"/>
              <a:t>rnx</a:t>
            </a:r>
            <a:r>
              <a:rPr lang="es-CO" sz="1800" dirty="0"/>
              <a:t> : </a:t>
            </a:r>
            <a:r>
              <a:rPr lang="es-CO" sz="1800" dirty="0" err="1"/>
              <a:t>int</a:t>
            </a:r>
            <a:endParaRPr lang="es-CO" sz="1800" dirty="0"/>
          </a:p>
          <a:p>
            <a:endParaRPr lang="es-CO" sz="1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750365" y="675861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rny : int</a:t>
            </a:r>
          </a:p>
          <a:p>
            <a:r>
              <a:rPr lang="es-CO"/>
              <a:t>dx1 : int</a:t>
            </a:r>
          </a:p>
          <a:p>
            <a:r>
              <a:rPr lang="es-CO"/>
              <a:t>dx2 : int</a:t>
            </a:r>
          </a:p>
          <a:p>
            <a:r>
              <a:rPr lang="es-CO"/>
              <a:t>dx3 : int</a:t>
            </a:r>
          </a:p>
          <a:p>
            <a:r>
              <a:rPr lang="es-CO"/>
              <a:t>dx4 : int</a:t>
            </a:r>
          </a:p>
          <a:p>
            <a:r>
              <a:rPr lang="es-CO"/>
              <a:t>dy1 : int</a:t>
            </a:r>
          </a:p>
          <a:p>
            <a:r>
              <a:rPr lang="es-CO"/>
              <a:t>dy2 : int</a:t>
            </a:r>
          </a:p>
          <a:p>
            <a:r>
              <a:rPr lang="es-CO"/>
              <a:t>dy3 : int</a:t>
            </a:r>
          </a:p>
          <a:p>
            <a:r>
              <a:rPr lang="es-CO"/>
              <a:t>dy4 : int</a:t>
            </a:r>
          </a:p>
          <a:p>
            <a:r>
              <a:rPr lang="es-CO"/>
              <a:t>comodines : int</a:t>
            </a:r>
          </a:p>
          <a:p>
            <a:r>
              <a:rPr lang="es-CO"/>
              <a:t>casillas1 : int</a:t>
            </a:r>
          </a:p>
          <a:p>
            <a:r>
              <a:rPr lang="es-CO"/>
              <a:t>casillas2 : int</a:t>
            </a:r>
          </a:p>
          <a:p>
            <a:r>
              <a:rPr lang="es-CO"/>
              <a:t>casillas3 : int</a:t>
            </a:r>
          </a:p>
          <a:p>
            <a:r>
              <a:rPr lang="es-CO"/>
              <a:t>casillas4 : int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61809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877628" y="1595438"/>
            <a:ext cx="3835400" cy="4972277"/>
          </a:xfrm>
        </p:spPr>
        <p:txBody>
          <a:bodyPr>
            <a:normAutofit fontScale="62500" lnSpcReduction="20000"/>
          </a:bodyPr>
          <a:lstStyle/>
          <a:p>
            <a:r>
              <a:rPr lang="es-CO" dirty="0"/>
              <a:t>jugar4(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/>
              <a:t>tablero4( </a:t>
            </a:r>
            <a:r>
              <a:rPr lang="es-CO" dirty="0" err="1"/>
              <a:t>int</a:t>
            </a:r>
            <a:r>
              <a:rPr lang="es-CO" dirty="0"/>
              <a:t> casillas ) : </a:t>
            </a:r>
            <a:r>
              <a:rPr lang="es-CO" dirty="0" err="1"/>
              <a:t>int</a:t>
            </a:r>
            <a:r>
              <a:rPr lang="es-CO" dirty="0"/>
              <a:t>[ ][ ]</a:t>
            </a:r>
            <a:endParaRPr lang="es-CO" b="0" dirty="0">
              <a:effectLst/>
            </a:endParaRPr>
          </a:p>
          <a:p>
            <a:r>
              <a:rPr lang="es-CO" dirty="0" err="1"/>
              <a:t>pintarMatriz</a:t>
            </a:r>
            <a:r>
              <a:rPr lang="es-CO" dirty="0"/>
              <a:t>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/>
              <a:t>pintarMatriz4(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/>
              <a:t>comodines(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/>
              <a:t>moverp1(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/>
              <a:t>moverp2(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/>
              <a:t>moverp3(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/>
              <a:t>moverp4(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/>
              <a:t>colisionComodines1()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/>
              <a:t>colisionComodines2(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/>
              <a:t>colisionComodines3(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/>
              <a:t>colisionComodines4(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/>
              <a:t>Finalizar(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pPr marL="0" indent="0">
              <a:buNone/>
            </a:pPr>
            <a:br>
              <a:rPr lang="es-CO" b="0" dirty="0">
                <a:effectLst/>
              </a:rPr>
            </a:br>
            <a:endParaRPr lang="es-CO" b="0" dirty="0">
              <a:effectLst/>
            </a:endParaRPr>
          </a:p>
          <a:p>
            <a:endParaRPr lang="es-CO" dirty="0"/>
          </a:p>
        </p:txBody>
      </p:sp>
      <p:sp>
        <p:nvSpPr>
          <p:cNvPr id="4" name="CuadroTexto 3"/>
          <p:cNvSpPr txBox="1"/>
          <p:nvPr/>
        </p:nvSpPr>
        <p:spPr>
          <a:xfrm>
            <a:off x="928914" y="1595438"/>
            <a:ext cx="41365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Juego(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 err="1"/>
              <a:t>menu</a:t>
            </a:r>
            <a:r>
              <a:rPr lang="es-CO" dirty="0"/>
              <a:t>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 err="1"/>
              <a:t>eventoMenu</a:t>
            </a:r>
            <a:r>
              <a:rPr lang="es-CO" dirty="0"/>
              <a:t>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/>
              <a:t>Jugar(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 err="1"/>
              <a:t>eventoJugar</a:t>
            </a:r>
            <a:r>
              <a:rPr lang="es-CO" dirty="0"/>
              <a:t>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 err="1"/>
              <a:t>modoDosJugadores</a:t>
            </a:r>
            <a:r>
              <a:rPr lang="es-CO" dirty="0"/>
              <a:t>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 err="1"/>
              <a:t>eventoDosJugadores</a:t>
            </a:r>
            <a:r>
              <a:rPr lang="es-CO" dirty="0"/>
              <a:t>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/>
              <a:t>colores(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 err="1"/>
              <a:t>eventoColoresDosJugadores</a:t>
            </a:r>
            <a:r>
              <a:rPr lang="es-CO" dirty="0"/>
              <a:t>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 err="1"/>
              <a:t>modoCuatroJugadores</a:t>
            </a:r>
            <a:r>
              <a:rPr lang="es-CO" dirty="0"/>
              <a:t>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 err="1"/>
              <a:t>eventoCuatroJugadores</a:t>
            </a:r>
            <a:r>
              <a:rPr lang="es-CO" dirty="0"/>
              <a:t>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/>
              <a:t>colores4(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 err="1"/>
              <a:t>eventoColoresCuatroJugadores</a:t>
            </a:r>
            <a:r>
              <a:rPr lang="es-CO" dirty="0"/>
              <a:t>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/>
              <a:t>jugar2( ) : </a:t>
            </a:r>
            <a:r>
              <a:rPr lang="es-CO" dirty="0" err="1"/>
              <a:t>void</a:t>
            </a:r>
            <a:endParaRPr lang="es-CO" b="0" dirty="0">
              <a:effectLst/>
            </a:endParaRPr>
          </a:p>
          <a:p>
            <a:r>
              <a:rPr lang="es-CO" dirty="0"/>
              <a:t>tablero2( </a:t>
            </a:r>
            <a:r>
              <a:rPr lang="es-CO" dirty="0" err="1"/>
              <a:t>int</a:t>
            </a:r>
            <a:r>
              <a:rPr lang="es-CO" dirty="0"/>
              <a:t> casillas ) : </a:t>
            </a:r>
            <a:r>
              <a:rPr lang="es-CO" dirty="0" err="1"/>
              <a:t>int</a:t>
            </a:r>
            <a:r>
              <a:rPr lang="es-CO" dirty="0"/>
              <a:t>[ ][ ]</a:t>
            </a:r>
            <a:endParaRPr lang="es-CO" b="0" dirty="0">
              <a:effectLst/>
            </a:endParaRPr>
          </a:p>
          <a:p>
            <a:br>
              <a:rPr lang="es-CO" b="0" dirty="0">
                <a:effectLst/>
              </a:rPr>
            </a:br>
            <a:endParaRPr lang="es-CO" b="0" dirty="0">
              <a:effectLst/>
            </a:endParaRPr>
          </a:p>
          <a:p>
            <a:br>
              <a:rPr lang="es-CO" b="0" dirty="0">
                <a:effectLst/>
              </a:rPr>
            </a:br>
            <a:endParaRPr lang="es-CO" b="0" dirty="0">
              <a:effectLst/>
            </a:endParaRPr>
          </a:p>
          <a:p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3101365" y="381822"/>
            <a:ext cx="7406977" cy="276998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CO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Métodos a usar</a:t>
            </a:r>
          </a:p>
          <a:p>
            <a:br>
              <a:rPr lang="es-CO" sz="5400" dirty="0"/>
            </a:br>
            <a:endParaRPr lang="es-E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1910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9" t="20654" r="44173" b="33882"/>
          <a:stretch/>
        </p:blipFill>
        <p:spPr>
          <a:xfrm>
            <a:off x="1607460" y="1510322"/>
            <a:ext cx="8712199" cy="4659086"/>
          </a:xfrm>
        </p:spPr>
      </p:pic>
      <p:sp>
        <p:nvSpPr>
          <p:cNvPr id="5" name="Rectángulo 4"/>
          <p:cNvSpPr/>
          <p:nvPr/>
        </p:nvSpPr>
        <p:spPr>
          <a:xfrm>
            <a:off x="2027309" y="586992"/>
            <a:ext cx="829235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Pasos para crear la interfaz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727200" y="6270171"/>
            <a:ext cx="859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https://www.youtube.com/watch?v=teNPga5fsmU</a:t>
            </a:r>
          </a:p>
        </p:txBody>
      </p:sp>
    </p:spTree>
    <p:extLst>
      <p:ext uri="{BB962C8B-B14F-4D97-AF65-F5344CB8AC3E}">
        <p14:creationId xmlns:p14="http://schemas.microsoft.com/office/powerpoint/2010/main" val="6798697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796</Words>
  <Application>Microsoft Office PowerPoint</Application>
  <PresentationFormat>Panorámica</PresentationFormat>
  <Paragraphs>184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Jframe y presentacion</vt:lpstr>
      <vt:lpstr>Panel menú</vt:lpstr>
      <vt:lpstr>Presentación de PowerPoint</vt:lpstr>
      <vt:lpstr>Personajes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Fray Alexander Riscanevo Tellez</dc:creator>
  <cp:lastModifiedBy>Fray Alexander Riscanevo Tellez</cp:lastModifiedBy>
  <cp:revision>11</cp:revision>
  <dcterms:created xsi:type="dcterms:W3CDTF">2016-11-29T01:19:33Z</dcterms:created>
  <dcterms:modified xsi:type="dcterms:W3CDTF">2016-11-29T02:56:05Z</dcterms:modified>
</cp:coreProperties>
</file>